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6" r:id="rId3"/>
    <p:sldId id="262" r:id="rId4"/>
    <p:sldId id="258" r:id="rId5"/>
    <p:sldId id="260" r:id="rId6"/>
    <p:sldId id="259" r:id="rId7"/>
    <p:sldId id="273" r:id="rId8"/>
    <p:sldId id="274" r:id="rId9"/>
    <p:sldId id="275" r:id="rId10"/>
    <p:sldId id="276" r:id="rId11"/>
    <p:sldId id="277" r:id="rId12"/>
    <p:sldId id="269" r:id="rId13"/>
    <p:sldId id="270" r:id="rId14"/>
    <p:sldId id="271" r:id="rId15"/>
    <p:sldId id="272" r:id="rId16"/>
    <p:sldId id="263" r:id="rId17"/>
    <p:sldId id="264" r:id="rId18"/>
    <p:sldId id="267" r:id="rId19"/>
    <p:sldId id="265" r:id="rId20"/>
    <p:sldId id="26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Members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Zehra</a:t>
            </a:r>
            <a:endParaRPr lang="en-US" dirty="0" smtClean="0"/>
          </a:p>
          <a:p>
            <a:r>
              <a:rPr lang="en-US" dirty="0" err="1" smtClean="0"/>
              <a:t>Syeda</a:t>
            </a:r>
            <a:r>
              <a:rPr lang="en-US" dirty="0" smtClean="0"/>
              <a:t> Roqia</a:t>
            </a:r>
          </a:p>
        </p:txBody>
      </p:sp>
    </p:spTree>
    <p:extLst>
      <p:ext uri="{BB962C8B-B14F-4D97-AF65-F5344CB8AC3E}">
        <p14:creationId xmlns:p14="http://schemas.microsoft.com/office/powerpoint/2010/main" val="202158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" t="10686" r="185" b="3951"/>
          <a:stretch/>
        </p:blipFill>
        <p:spPr>
          <a:xfrm>
            <a:off x="0" y="1749287"/>
            <a:ext cx="12192000" cy="510871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942492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55" b="5014"/>
          <a:stretch/>
        </p:blipFill>
        <p:spPr>
          <a:xfrm>
            <a:off x="0" y="1842052"/>
            <a:ext cx="12192000" cy="5015948"/>
          </a:xfrm>
        </p:spPr>
      </p:pic>
    </p:spTree>
    <p:extLst>
      <p:ext uri="{BB962C8B-B14F-4D97-AF65-F5344CB8AC3E}">
        <p14:creationId xmlns:p14="http://schemas.microsoft.com/office/powerpoint/2010/main" val="16357445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page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9" r="4538" b="5064"/>
          <a:stretch/>
        </p:blipFill>
        <p:spPr>
          <a:xfrm>
            <a:off x="0" y="1670760"/>
            <a:ext cx="12191999" cy="5187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678235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5143" y="0"/>
            <a:ext cx="8610600" cy="1293028"/>
          </a:xfrm>
        </p:spPr>
        <p:txBody>
          <a:bodyPr/>
          <a:lstStyle/>
          <a:p>
            <a:r>
              <a:rPr lang="en-US" dirty="0" smtClean="0"/>
              <a:t>Customer Care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" t="9809" r="21631" b="4744"/>
          <a:stretch/>
        </p:blipFill>
        <p:spPr>
          <a:xfrm>
            <a:off x="0" y="1532586"/>
            <a:ext cx="12192000" cy="52223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190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 Up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9" r="21631" b="5065"/>
          <a:stretch/>
        </p:blipFill>
        <p:spPr>
          <a:xfrm>
            <a:off x="51515" y="1764405"/>
            <a:ext cx="12088969" cy="50292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1748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 In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2" t="10128" r="22171" b="5384"/>
          <a:stretch/>
        </p:blipFill>
        <p:spPr>
          <a:xfrm>
            <a:off x="3799267" y="1688853"/>
            <a:ext cx="5834130" cy="4905131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4525549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Feasibility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Technically , this project is very feasible because of use of current and latest techniques.</a:t>
            </a:r>
          </a:p>
          <a:p>
            <a:r>
              <a:rPr lang="en-US" dirty="0" smtClean="0"/>
              <a:t>Financially, It is also very feasible it made up in very low cost and will be free for all customers</a:t>
            </a:r>
          </a:p>
          <a:p>
            <a:r>
              <a:rPr lang="en-US" dirty="0" smtClean="0"/>
              <a:t>It is very easy to use because almost have smartphones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78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Smart Phone</a:t>
            </a:r>
          </a:p>
          <a:p>
            <a:r>
              <a:rPr lang="en-US" dirty="0" smtClean="0"/>
              <a:t>Internet</a:t>
            </a:r>
          </a:p>
          <a:p>
            <a:r>
              <a:rPr lang="en-US" dirty="0" smtClean="0"/>
              <a:t>Preferable digital accounts like easy paisa.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5332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and Technology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8831" y="2155923"/>
            <a:ext cx="10820400" cy="4024125"/>
          </a:xfrm>
        </p:spPr>
        <p:txBody>
          <a:bodyPr/>
          <a:lstStyle/>
          <a:p>
            <a:r>
              <a:rPr lang="en-US" dirty="0" smtClean="0"/>
              <a:t>HTML and CSS</a:t>
            </a:r>
          </a:p>
          <a:p>
            <a:r>
              <a:rPr lang="en-US" dirty="0" smtClean="0"/>
              <a:t>JavaScript</a:t>
            </a:r>
          </a:p>
          <a:p>
            <a:r>
              <a:rPr lang="en-US" dirty="0"/>
              <a:t>Visual Studio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0147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project made here is just to ensure that this product could be valid in today real challenging world.</a:t>
            </a:r>
          </a:p>
          <a:p>
            <a:r>
              <a:rPr lang="en-US" dirty="0" smtClean="0"/>
              <a:t>Currently it is not visible on virtual world  because of some limitations of project. In future it may be there.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98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Online Store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/>
              <a:t>Your Style, Your Store, </a:t>
            </a:r>
            <a:r>
              <a:rPr lang="en-US" dirty="0" smtClean="0"/>
              <a:t>Online”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53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Online shopping is the best way to purchase  and sell any item but careful because there may be some fake products on different sites.</a:t>
            </a:r>
          </a:p>
          <a:p>
            <a:r>
              <a:rPr lang="en-US" dirty="0" smtClean="0"/>
              <a:t>Purchase those products whose rating is good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5099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Requirement</a:t>
            </a:r>
          </a:p>
          <a:p>
            <a:r>
              <a:rPr lang="en-US" dirty="0" smtClean="0"/>
              <a:t>Feasibility</a:t>
            </a:r>
          </a:p>
          <a:p>
            <a:r>
              <a:rPr lang="en-US" dirty="0" smtClean="0"/>
              <a:t>Design</a:t>
            </a:r>
          </a:p>
          <a:p>
            <a:r>
              <a:rPr lang="en-US" dirty="0" smtClean="0"/>
              <a:t>Screen Shots</a:t>
            </a:r>
          </a:p>
          <a:p>
            <a:r>
              <a:rPr lang="en-US" dirty="0" smtClean="0"/>
              <a:t>Future Scope</a:t>
            </a:r>
          </a:p>
          <a:p>
            <a:r>
              <a:rPr lang="en-US" dirty="0" err="1" smtClean="0"/>
              <a:t>Conculsion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64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An online store, also known as an e-commerce store or electronic commerce store, is a website or digital platform that allows businesses to sell their products or services over the internet</a:t>
            </a:r>
          </a:p>
        </p:txBody>
      </p:sp>
    </p:spTree>
    <p:extLst>
      <p:ext uri="{BB962C8B-B14F-4D97-AF65-F5344CB8AC3E}">
        <p14:creationId xmlns:p14="http://schemas.microsoft.com/office/powerpoint/2010/main" val="273239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contains Categories</a:t>
            </a:r>
          </a:p>
          <a:p>
            <a:r>
              <a:rPr lang="en-US" dirty="0" smtClean="0"/>
              <a:t>Fashion</a:t>
            </a:r>
          </a:p>
          <a:p>
            <a:r>
              <a:rPr lang="en-US" dirty="0" smtClean="0"/>
              <a:t>Beauty</a:t>
            </a:r>
          </a:p>
          <a:p>
            <a:r>
              <a:rPr lang="en-US" dirty="0" smtClean="0"/>
              <a:t>Kids</a:t>
            </a:r>
          </a:p>
          <a:p>
            <a:r>
              <a:rPr lang="en-US" dirty="0" smtClean="0"/>
              <a:t>Reading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3711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Header Contain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Home Page</a:t>
            </a:r>
          </a:p>
          <a:p>
            <a:r>
              <a:rPr lang="en-US" dirty="0" smtClean="0"/>
              <a:t>Customer Care</a:t>
            </a:r>
          </a:p>
          <a:p>
            <a:r>
              <a:rPr lang="en-US" dirty="0" smtClean="0"/>
              <a:t>Sign Up page</a:t>
            </a:r>
          </a:p>
          <a:p>
            <a:r>
              <a:rPr lang="en-US" dirty="0" smtClean="0"/>
              <a:t>Sign In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1970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4" r="1119" b="5389"/>
          <a:stretch/>
        </p:blipFill>
        <p:spPr>
          <a:xfrm>
            <a:off x="0" y="1918952"/>
            <a:ext cx="12192000" cy="49390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6135034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Fashion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49" r="940" b="4745"/>
          <a:stretch/>
        </p:blipFill>
        <p:spPr>
          <a:xfrm>
            <a:off x="124496" y="764373"/>
            <a:ext cx="12067504" cy="545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7619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27" b="6659"/>
          <a:stretch/>
        </p:blipFill>
        <p:spPr>
          <a:xfrm>
            <a:off x="0" y="1643682"/>
            <a:ext cx="12192000" cy="52143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1109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52</TotalTime>
  <Words>240</Words>
  <Application>Microsoft Office PowerPoint</Application>
  <PresentationFormat>Widescreen</PresentationFormat>
  <Paragraphs>53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Century Gothic</vt:lpstr>
      <vt:lpstr>Vapor Trail</vt:lpstr>
      <vt:lpstr>Group Members</vt:lpstr>
      <vt:lpstr>Online Store</vt:lpstr>
      <vt:lpstr>Overview</vt:lpstr>
      <vt:lpstr>Online Store</vt:lpstr>
      <vt:lpstr>Homepage</vt:lpstr>
      <vt:lpstr>Our Header Contain</vt:lpstr>
      <vt:lpstr>categories</vt:lpstr>
      <vt:lpstr>Fashion</vt:lpstr>
      <vt:lpstr>Kids</vt:lpstr>
      <vt:lpstr>Beauty</vt:lpstr>
      <vt:lpstr>Reading</vt:lpstr>
      <vt:lpstr>Home page</vt:lpstr>
      <vt:lpstr>Customer Care</vt:lpstr>
      <vt:lpstr>Sign Up</vt:lpstr>
      <vt:lpstr>Sign In</vt:lpstr>
      <vt:lpstr>Feasibility</vt:lpstr>
      <vt:lpstr>Requirements</vt:lpstr>
      <vt:lpstr>Tools and Technology</vt:lpstr>
      <vt:lpstr>Future Scope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Store</dc:title>
  <dc:creator>hp-pc</dc:creator>
  <cp:lastModifiedBy>DELL</cp:lastModifiedBy>
  <cp:revision>22</cp:revision>
  <dcterms:created xsi:type="dcterms:W3CDTF">2023-10-30T15:01:45Z</dcterms:created>
  <dcterms:modified xsi:type="dcterms:W3CDTF">2023-10-31T06:02:48Z</dcterms:modified>
</cp:coreProperties>
</file>